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alád Tőkéczki" userId="bf5dee47a463db44" providerId="LiveId" clId="{DD176CCF-868D-4C5B-AA12-661D4C4D3368}"/>
    <pc:docChg chg="custSel modSld">
      <pc:chgData name="Család Tőkéczki" userId="bf5dee47a463db44" providerId="LiveId" clId="{DD176CCF-868D-4C5B-AA12-661D4C4D3368}" dt="2024-06-25T09:58:05.104" v="1"/>
      <pc:docMkLst>
        <pc:docMk/>
      </pc:docMkLst>
      <pc:sldChg chg="addSp delSp modSp mod delAnim modAnim">
        <pc:chgData name="Család Tőkéczki" userId="bf5dee47a463db44" providerId="LiveId" clId="{DD176CCF-868D-4C5B-AA12-661D4C4D3368}" dt="2024-06-25T09:58:05.104" v="1"/>
        <pc:sldMkLst>
          <pc:docMk/>
          <pc:sldMk cId="2388239436" sldId="256"/>
        </pc:sldMkLst>
        <pc:picChg chg="del">
          <ac:chgData name="Család Tőkéczki" userId="bf5dee47a463db44" providerId="LiveId" clId="{DD176CCF-868D-4C5B-AA12-661D4C4D3368}" dt="2024-06-25T09:57:36.211" v="0" actId="21"/>
          <ac:picMkLst>
            <pc:docMk/>
            <pc:sldMk cId="2388239436" sldId="256"/>
            <ac:picMk id="2" creationId="{C2D93101-84E1-676B-6CE5-F132F02D7BE9}"/>
          </ac:picMkLst>
        </pc:picChg>
        <pc:picChg chg="add mod">
          <ac:chgData name="Család Tőkéczki" userId="bf5dee47a463db44" providerId="LiveId" clId="{DD176CCF-868D-4C5B-AA12-661D4C4D3368}" dt="2024-06-25T09:58:05.104" v="1"/>
          <ac:picMkLst>
            <pc:docMk/>
            <pc:sldMk cId="2388239436" sldId="256"/>
            <ac:picMk id="3" creationId="{38DA95D8-6188-26DE-BCBC-04DE52333BE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2AA81B-4153-D360-D9C4-96BEC2AD0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2327E8D-2D5B-7F71-F1EC-F4A2766C2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3F4037-818E-A098-4015-9B066E62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73D151-2F04-BCAB-57DC-B745AA0F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8A11C0-A9CE-A77E-1F7A-573B35F2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283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1C802A-D681-2673-D0E3-13CD9786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2448ED2-11C5-829B-200C-BC9726B61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555667-2F78-91A9-6EFD-23D4A8BA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3E5907-7D3C-E0D4-2595-D3A6794B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69A72E-F0E2-642A-2759-753381BE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95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0E27F73-7DC3-AEAD-E8C6-4FAE479FB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FFB696A-FEF9-68B4-7E72-011AEFC02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9C1CF3-2472-B61F-D9B7-40B7707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4D8D17-3A6C-0669-B7D9-9B98E9E8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F58129-1732-4626-4F3E-A778132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06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53BA31-CD7D-B338-31AD-84D91945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FD2A86-607C-DBD1-50BE-DA6F94DF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C9B09D8-7D12-31E3-66F5-DA647287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BCF7E7-159C-B10D-C445-01952DA6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9EA0AE2-5B9A-41DB-EBE0-9A59D8B2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72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86C114-449A-EC84-8540-5A357FCA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9DBE9DB-4850-1277-6514-FA2ABD95F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DE89FC-2525-5173-FD6E-76927DB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6BF906-71A2-2F11-E559-A366FC0C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9447ED-2C5F-0825-3581-9F66A766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248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8EAB2C-F93D-98DB-ABD8-506A327F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60014A-BA35-12DA-6414-094B59250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0A46423-FD4C-58AC-7F67-B03F73868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8C2A95D-AED4-13E0-9782-675D4A69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4365ECD-04B5-605F-4B96-317D335A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6F01B3A-88D8-BBF7-106A-188D3CEA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00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F496D1-8D46-B0A6-C045-17497778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0E76020-D556-D4C9-5E35-FC86B2A4C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E92B7D9-197D-38C8-259B-35FEC4055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5C32E15-1C39-33BA-7623-0BCBCF9F6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A6BC60B-3094-D808-AF4C-81B3B0369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7689FD1-D323-0A9E-C8D2-946674A4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F2772F6-0DEA-8AF8-5F6E-521BC062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FA856EE-AEAB-B8A1-D95A-EA3C50A0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2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0EF2F0-D496-7276-2574-B2C291068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83F0F0F-B309-7B97-A508-CE64A67B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9954343-EF4C-0D61-5D0D-A1CD38E7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03BB5F5-C5AB-DEE0-1C9F-D034E5C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65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B20E88D-3FA5-2140-7208-C9C7843A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4D585E4-7682-FFF8-5FAE-2421BC58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3408129-3561-7ACF-A257-A19B1D06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89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952240-2284-F430-A2DB-3A27680D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C55285-9359-5870-4352-0CE9F1C5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077B917-2229-272E-2ADA-4319B42FE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F19E028-386D-2CF3-3127-FDAB501F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473F4BE-E8A7-339A-BE17-63C4BFFD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0A3B5CF-61B3-A254-028C-1FDBAB4D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26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9B1938-C60D-5F28-53D7-6D29814D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41064DB-12FF-EFC2-7E2F-E14C01D33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51C8A60-3576-0F5A-57BE-AD5C99667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B4EFECC-4DC4-20DE-23C6-40A02E11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83E90C5-7F84-3872-7423-AA43B96B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AFD612D-B679-4E05-2B23-E90A4538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43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66FBE72-BC5C-6416-417D-1F95C311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AC9906-7E4C-8A35-5D5B-FBE229D1E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5CD10BC-B4D3-C76D-900F-C6DE21FE4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155B1-8F1A-43C0-B91E-57843E2040DB}" type="datetimeFigureOut">
              <a:rPr lang="hu-HU" smtClean="0"/>
              <a:t>2024. 06. 25.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E73BDED-D438-5E60-6FC1-8468C0D49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70D19D8-FF41-7E93-E548-6C5D2AD86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83F4E-C71E-4637-9EAF-6F1538948F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319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ner">
            <a:hlinkClick r:id="" action="ppaction://media"/>
            <a:extLst>
              <a:ext uri="{FF2B5EF4-FFF2-40B4-BE49-F238E27FC236}">
                <a16:creationId xmlns:a16="http://schemas.microsoft.com/office/drawing/2014/main" id="{38DA95D8-6188-26DE-BCBC-04DE52333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Szélesvásznú</PresentationFormat>
  <Paragraphs>0</Paragraphs>
  <Slides>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Office-téma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Család Tőkéczki</dc:creator>
  <cp:lastModifiedBy>Család Tőkéczki</cp:lastModifiedBy>
  <cp:revision>1</cp:revision>
  <dcterms:created xsi:type="dcterms:W3CDTF">2024-06-25T09:45:50Z</dcterms:created>
  <dcterms:modified xsi:type="dcterms:W3CDTF">2024-06-25T09:58:11Z</dcterms:modified>
</cp:coreProperties>
</file>