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2" r:id="rId4"/>
    <p:sldId id="261" r:id="rId5"/>
    <p:sldId id="265" r:id="rId6"/>
    <p:sldId id="267" r:id="rId7"/>
    <p:sldId id="266" r:id="rId8"/>
    <p:sldId id="259" r:id="rId9"/>
    <p:sldId id="260" r:id="rId10"/>
    <p:sldId id="263" r:id="rId11"/>
    <p:sldId id="264" r:id="rId1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93" d="100"/>
          <a:sy n="93" d="100"/>
        </p:scale>
        <p:origin x="29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C7727C6-387D-DE2E-5CE3-638C08362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32477DD-3954-8E67-7A8F-8F6C5237D5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5DACDEF-3A9A-0DDA-BFF3-7B89A4623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3344B-2C9C-4608-AB45-9568D514D855}" type="datetimeFigureOut">
              <a:rPr lang="hu-HU" smtClean="0"/>
              <a:t>2024. 05. 17.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0B3DDF18-65B6-4966-6534-23FDB3EEA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E3766F9-A3F4-BAC0-C689-7C7FE51A0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269A-B468-40B1-B8CE-B9D111AD24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03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3A6404E-345D-B13B-0797-D91B956B2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BF9DDF71-311F-2038-4A1E-97A5AFF62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6930703-83CB-88F3-8524-E27186D5C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3344B-2C9C-4608-AB45-9568D514D855}" type="datetimeFigureOut">
              <a:rPr lang="hu-HU" smtClean="0"/>
              <a:t>2024. 05. 17.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59DD4C4-95FC-F2CD-18DE-E6335A8B7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2D6E62E-A508-A32C-6DF6-105D0B394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269A-B468-40B1-B8CE-B9D111AD24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2254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0326464F-B55C-772B-CBA0-1320D69A09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77BD7C47-FD8E-29B8-4C48-947EFB8302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067CD7C-C084-F2B7-ECDF-9AD1C7996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3344B-2C9C-4608-AB45-9568D514D855}" type="datetimeFigureOut">
              <a:rPr lang="hu-HU" smtClean="0"/>
              <a:t>2024. 05. 17.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C35BA55-5E6F-3E77-EBA9-BC066BF28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B9C9E0F-872B-740D-D047-6DE3CE1A0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269A-B468-40B1-B8CE-B9D111AD24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4348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9E72F30-7005-68AB-84F8-2E2F64A40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0466C54-CF58-6B87-B2C2-AEF54C360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4300209-0FBA-F279-F33C-AA50F5CB1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3344B-2C9C-4608-AB45-9568D514D855}" type="datetimeFigureOut">
              <a:rPr lang="hu-HU" smtClean="0"/>
              <a:t>2024. 05. 17.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2E20BEF-3B94-449A-5D76-81AECDB7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7394D77-E981-CCB2-AD4D-B90E47E82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269A-B468-40B1-B8CE-B9D111AD24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0329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7542A2C-6DBC-8A0D-A108-31217C7DD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F087ECD-3FA7-4957-9774-C40A36F45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961C7E5-2AE7-D00A-1506-85E1F5011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3344B-2C9C-4608-AB45-9568D514D855}" type="datetimeFigureOut">
              <a:rPr lang="hu-HU" smtClean="0"/>
              <a:t>2024. 05. 17.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880182A-1F21-D76A-701A-B441317AF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63A3380-1002-D7AA-E889-CEA552000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269A-B468-40B1-B8CE-B9D111AD24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2209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765793F-1720-61C8-32FF-AB4DB1468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306B7D9-5533-8396-2E6B-03732A18B4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14E5759-60E0-94D5-F608-EFF24C1AD9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A4D5058-7992-ADF0-B44A-7487332C5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3344B-2C9C-4608-AB45-9568D514D855}" type="datetimeFigureOut">
              <a:rPr lang="hu-HU" smtClean="0"/>
              <a:t>2024. 05. 17.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26CAADA-B3E5-8881-C926-18D1D36FB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C7C68E7C-59C2-5E87-95D4-AC29CB43F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269A-B468-40B1-B8CE-B9D111AD24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5036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B3AD3CD-6246-ABE0-367F-59884700E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FEF1B35-31C3-73A0-A4B6-B526797F2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65AFEEF5-8AC5-C6BD-CC2C-EDDE75F1E2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AAC26AFB-8C42-1219-AC0F-CF69084E45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407ED875-6210-3B35-06DB-18DF1F4535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2E790910-051D-DA1B-9E15-542828D87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3344B-2C9C-4608-AB45-9568D514D855}" type="datetimeFigureOut">
              <a:rPr lang="hu-HU" smtClean="0"/>
              <a:t>2024. 05. 17.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AF2673A9-9CB8-AC41-A124-241DF23D1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F40AAE14-A9EF-607E-2629-6029CCBF6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269A-B468-40B1-B8CE-B9D111AD24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58273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38BA878-1AAB-D6BE-C531-7E8557B60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06722205-F3B7-84B4-7E85-50C3388C8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3344B-2C9C-4608-AB45-9568D514D855}" type="datetimeFigureOut">
              <a:rPr lang="hu-HU" smtClean="0"/>
              <a:t>2024. 05. 17.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46C5E032-BE17-5727-D23B-C7BB4BE7D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790E940A-4EB8-ED69-4788-383E86631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269A-B468-40B1-B8CE-B9D111AD24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9754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FC05E804-B03E-C758-4F07-8FB3368F2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3344B-2C9C-4608-AB45-9568D514D855}" type="datetimeFigureOut">
              <a:rPr lang="hu-HU" smtClean="0"/>
              <a:t>2024. 05. 17.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F28809F0-0CF6-DED6-8111-7A8A6A8BD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8CA9D49-68B3-B7DA-042A-7D167C39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269A-B468-40B1-B8CE-B9D111AD24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0307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9CA9FF3-FF28-F72B-8D14-AB3B0A483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63B05C1-EAB4-261C-8236-7195F5DC0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06430543-BC59-A965-4877-6E9D3A253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D767D05-8B1F-0D0A-CC4E-13335A373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3344B-2C9C-4608-AB45-9568D514D855}" type="datetimeFigureOut">
              <a:rPr lang="hu-HU" smtClean="0"/>
              <a:t>2024. 05. 17.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1295509-C9CC-4D58-FEE0-41A1D3573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E45894B6-C54B-35AB-C467-7611EC92B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269A-B468-40B1-B8CE-B9D111AD24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9510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85D0F29-70A4-C1F0-B5B6-12D5781F4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6EFC4B63-505A-E487-78CE-D0C565526A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5A9BA867-5C3A-B313-DCDC-51B8D65D82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A032472-D771-723C-DB82-2B3633502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3344B-2C9C-4608-AB45-9568D514D855}" type="datetimeFigureOut">
              <a:rPr lang="hu-HU" smtClean="0"/>
              <a:t>2024. 05. 17.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9CA98B19-82A4-00EA-2325-87CFFE3AB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08D062E-94C9-7723-096E-128CB86BF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269A-B468-40B1-B8CE-B9D111AD24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9322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30BA12EE-6504-F907-2CA2-A2E3C7F0B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74A589D-B0E1-8FAE-406B-48D728990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4F46021-B324-C05F-D9A4-25C42AC3FE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23344B-2C9C-4608-AB45-9568D514D855}" type="datetimeFigureOut">
              <a:rPr lang="hu-HU" smtClean="0"/>
              <a:t>2024. 05. 17.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E22EE6B-ED60-F20A-DF51-535362D604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C1926AF-2622-5FEA-DA13-DE75B6F09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3D269A-B468-40B1-B8CE-B9D111AD24E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7825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ép 6" descr="A képen szöveg, Ujj, csukló, ízület látható&#10;&#10;Automatikusan generált leírás">
            <a:extLst>
              <a:ext uri="{FF2B5EF4-FFF2-40B4-BE49-F238E27FC236}">
                <a16:creationId xmlns:a16="http://schemas.microsoft.com/office/drawing/2014/main" id="{853A6052-9678-5D05-04F9-81BA28DA16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3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ím 11">
            <a:extLst>
              <a:ext uri="{FF2B5EF4-FFF2-40B4-BE49-F238E27FC236}">
                <a16:creationId xmlns:a16="http://schemas.microsoft.com/office/drawing/2014/main" id="{C9B67D1D-1B7E-D204-7D4D-296C5F1C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 dirty="0" err="1">
                <a:solidFill>
                  <a:srgbClr val="FFFFFF"/>
                </a:solidFill>
              </a:rPr>
              <a:t>Tökéletes</a:t>
            </a:r>
            <a:r>
              <a:rPr lang="en-US" sz="5200" dirty="0">
                <a:solidFill>
                  <a:srgbClr val="FFFFFF"/>
                </a:solidFill>
              </a:rPr>
              <a:t> </a:t>
            </a:r>
            <a:r>
              <a:rPr lang="en-US" sz="5200" dirty="0" err="1">
                <a:solidFill>
                  <a:srgbClr val="FFFFFF"/>
                </a:solidFill>
              </a:rPr>
              <a:t>szakember</a:t>
            </a:r>
            <a:r>
              <a:rPr lang="en-US" sz="5200" dirty="0">
                <a:solidFill>
                  <a:srgbClr val="FFFFFF"/>
                </a:solidFill>
              </a:rPr>
              <a:t> </a:t>
            </a:r>
            <a:r>
              <a:rPr lang="en-US" sz="5200" dirty="0" err="1">
                <a:solidFill>
                  <a:srgbClr val="FFFFFF"/>
                </a:solidFill>
              </a:rPr>
              <a:t>leszek</a:t>
            </a:r>
            <a:r>
              <a:rPr lang="hu-HU" sz="5200" dirty="0">
                <a:solidFill>
                  <a:srgbClr val="FFFFFF"/>
                </a:solidFill>
              </a:rPr>
              <a:t>…</a:t>
            </a:r>
            <a:r>
              <a:rPr lang="en-US" sz="52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8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talaj, személy, kültéri, kéz látható&#10;&#10;Automatikusan generált leírás">
            <a:extLst>
              <a:ext uri="{FF2B5EF4-FFF2-40B4-BE49-F238E27FC236}">
                <a16:creationId xmlns:a16="http://schemas.microsoft.com/office/drawing/2014/main" id="{3DF6F4F8-91BB-B208-474C-570BE6D04D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5" r="1" b="1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7" name="Kép 6" descr="A képen szöveg, asztal, fedett pályás, asztali kerámiaáru látható&#10;&#10;Automatikusan generált leírás">
            <a:extLst>
              <a:ext uri="{FF2B5EF4-FFF2-40B4-BE49-F238E27FC236}">
                <a16:creationId xmlns:a16="http://schemas.microsoft.com/office/drawing/2014/main" id="{E27A62B8-2F24-AF20-C1E1-B7527325A3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14" r="-3" b="7338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17" name="Kép 16" descr="A képen fedett pályás, bútorok, fal, padló látható&#10;&#10;Automatikusan generált leírás">
            <a:extLst>
              <a:ext uri="{FF2B5EF4-FFF2-40B4-BE49-F238E27FC236}">
                <a16:creationId xmlns:a16="http://schemas.microsoft.com/office/drawing/2014/main" id="{9C0B1C74-1843-E7B8-3EB5-909E7858F7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1" r="2" b="4373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13" name="Kép 12" descr="A képen fedett pályás, asztal, szerszám, személy látható&#10;&#10;Automatikusan generált leírás">
            <a:extLst>
              <a:ext uri="{FF2B5EF4-FFF2-40B4-BE49-F238E27FC236}">
                <a16:creationId xmlns:a16="http://schemas.microsoft.com/office/drawing/2014/main" id="{952170CF-AAD9-1A95-287C-2763A43EA6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4836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18" name="Kép 17" descr="A képen fedett pályás, személy, ágy, fal látható&#10;&#10;Automatikusan generált leírás">
            <a:extLst>
              <a:ext uri="{FF2B5EF4-FFF2-40B4-BE49-F238E27FC236}">
                <a16:creationId xmlns:a16="http://schemas.microsoft.com/office/drawing/2014/main" id="{0E15A117-4794-AF0A-12FD-AB32FDD4D7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21376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90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D44AA22-6071-3AD0-880E-8A58346FA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921823"/>
            <a:ext cx="4937937" cy="114715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hu-HU" kern="1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Mindennap használható tudás… </a:t>
            </a:r>
            <a:endParaRPr lang="en-US" kern="1200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Tartalom helye 21" descr="A képen fedett pályás, fal, ruházat, személy látható&#10;&#10;Automatikusan generált leírás">
            <a:extLst>
              <a:ext uri="{FF2B5EF4-FFF2-40B4-BE49-F238E27FC236}">
                <a16:creationId xmlns:a16="http://schemas.microsoft.com/office/drawing/2014/main" id="{DFA81631-E6D1-749B-C2CE-4F47D5A1FE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" r="1745" b="4"/>
          <a:stretch/>
        </p:blipFill>
        <p:spPr>
          <a:xfrm>
            <a:off x="1246572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6" name="Kép 5" descr="A képen személy, Emberi arc, fal, ruházat látható&#10;&#10;Automatikusan generált leírás">
            <a:extLst>
              <a:ext uri="{FF2B5EF4-FFF2-40B4-BE49-F238E27FC236}">
                <a16:creationId xmlns:a16="http://schemas.microsoft.com/office/drawing/2014/main" id="{08D8531D-D5A6-5515-6CCE-D9E7DB07C8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853"/>
          <a:stretch/>
        </p:blipFill>
        <p:spPr>
          <a:xfrm>
            <a:off x="-1" y="2288330"/>
            <a:ext cx="356463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07" y="303879"/>
            <a:ext cx="3182112" cy="3182112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20267F5-D4E6-477A-A590-81F2ABD1B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109" y="2382976"/>
            <a:ext cx="1920240" cy="1920240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Kép 7" descr="A képen Fejhallgató, kábel, Elektronikus eszköz, fülhallgató látható&#10;&#10;Automatikusan generált leírás">
            <a:extLst>
              <a:ext uri="{FF2B5EF4-FFF2-40B4-BE49-F238E27FC236}">
                <a16:creationId xmlns:a16="http://schemas.microsoft.com/office/drawing/2014/main" id="{F29CE440-62D6-1ED4-19C9-A6279C3B4D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99" b="-1"/>
          <a:stretch/>
        </p:blipFill>
        <p:spPr>
          <a:xfrm>
            <a:off x="3749701" y="2547568"/>
            <a:ext cx="1591056" cy="1591056"/>
          </a:xfrm>
          <a:custGeom>
            <a:avLst/>
            <a:gdLst/>
            <a:ahLst/>
            <a:cxnLst/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</p:spPr>
      </p:pic>
      <p:pic>
        <p:nvPicPr>
          <p:cNvPr id="3" name="Kép 2" descr="A képen szoba, helyszín, fedett pályás, kórterem látható&#10;&#10;Automatikusan generált leírás">
            <a:extLst>
              <a:ext uri="{FF2B5EF4-FFF2-40B4-BE49-F238E27FC236}">
                <a16:creationId xmlns:a16="http://schemas.microsoft.com/office/drawing/2014/main" id="{62CAD40A-22FA-5F32-86B2-25BD54F176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9" r="3" b="3"/>
          <a:stretch/>
        </p:blipFill>
        <p:spPr>
          <a:xfrm>
            <a:off x="5593799" y="468471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Kép 8" descr="A képen személy, fedett pályás, ruházat, papírkéztörlő látható&#10;&#10;Automatikusan generált leírás">
            <a:extLst>
              <a:ext uri="{FF2B5EF4-FFF2-40B4-BE49-F238E27FC236}">
                <a16:creationId xmlns:a16="http://schemas.microsoft.com/office/drawing/2014/main" id="{1550F3EE-6138-B223-F9B0-D5BC9FDF3F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3" b="3"/>
          <a:stretch/>
        </p:blipFill>
        <p:spPr>
          <a:xfrm>
            <a:off x="8918761" y="-4330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Tartalom helye 4" descr="A képen fedett pályás, szerszám, olló, művészet látható&#10;&#10;Automatikusan generált leírás">
            <a:extLst>
              <a:ext uri="{FF2B5EF4-FFF2-40B4-BE49-F238E27FC236}">
                <a16:creationId xmlns:a16="http://schemas.microsoft.com/office/drawing/2014/main" id="{753C5581-7AC1-316A-6C75-5106EF1A03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" r="23411" b="1"/>
          <a:stretch/>
        </p:blipFill>
        <p:spPr>
          <a:xfrm>
            <a:off x="9363238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78725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rtalom helye 8" descr="A képen személy, ruházat, Emberi arc, emberek látható&#10;&#10;Automatikusan generált leírás">
            <a:extLst>
              <a:ext uri="{FF2B5EF4-FFF2-40B4-BE49-F238E27FC236}">
                <a16:creationId xmlns:a16="http://schemas.microsoft.com/office/drawing/2014/main" id="{F631F6D3-2461-BC8A-BC8B-6DAB9B06CD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60FF3359-BCA8-FA43-A551-EF31E9332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Elsősegélynyújtó képzések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002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779BC3D-FE95-6D87-7F76-05227D527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hu-HU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BLS : </a:t>
            </a:r>
            <a:br>
              <a:rPr lang="hu-HU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Újraélesztés</a:t>
            </a:r>
            <a:endParaRPr lang="en-US" kern="12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Kép 7" descr="A képen személy, szeg, Ujj, kéz látható&#10;&#10;Automatikusan generált leírás">
            <a:extLst>
              <a:ext uri="{FF2B5EF4-FFF2-40B4-BE49-F238E27FC236}">
                <a16:creationId xmlns:a16="http://schemas.microsoft.com/office/drawing/2014/main" id="{F57E3F80-267A-C59C-1CEA-4494B6F1A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6" b="11106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4" name="Kép 13" descr="A képen személy, ruházat, ízület, padló látható&#10;&#10;Automatikusan generált leírás">
            <a:extLst>
              <a:ext uri="{FF2B5EF4-FFF2-40B4-BE49-F238E27FC236}">
                <a16:creationId xmlns:a16="http://schemas.microsoft.com/office/drawing/2014/main" id="{E23CE9CA-EB20-B7A0-3815-976ED9312B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8" r="24687" b="-1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ép 3" descr="A képen padló, fedett pályás, személy, talaj látható&#10;&#10;Automatikusan generált leírás">
            <a:extLst>
              <a:ext uri="{FF2B5EF4-FFF2-40B4-BE49-F238E27FC236}">
                <a16:creationId xmlns:a16="http://schemas.microsoft.com/office/drawing/2014/main" id="{CB98DB96-C26A-61F5-583B-7D28EE8F2E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03" r="3" b="5356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Tartalom helye 5" descr="A képen szöveg, poszter, képernyőkép, kéz látható&#10;&#10;Automatikusan generált leírás">
            <a:extLst>
              <a:ext uri="{FF2B5EF4-FFF2-40B4-BE49-F238E27FC236}">
                <a16:creationId xmlns:a16="http://schemas.microsoft.com/office/drawing/2014/main" id="{F4D212D7-6F4D-8C7B-EF4A-CE285DEF52B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2642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Kép 8" descr="A képen személy, ruházat, padló, fedett pályás látható&#10;&#10;Automatikusan generált leírás">
            <a:extLst>
              <a:ext uri="{FF2B5EF4-FFF2-40B4-BE49-F238E27FC236}">
                <a16:creationId xmlns:a16="http://schemas.microsoft.com/office/drawing/2014/main" id="{FA60F55B-F6A7-905F-7CA2-77D71FBA7B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7" r="1" b="1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553434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Kép 10" descr="A képen személy, ruházat, lábbelik, emberek látható&#10;&#10;Automatikusan generált leírás">
            <a:extLst>
              <a:ext uri="{FF2B5EF4-FFF2-40B4-BE49-F238E27FC236}">
                <a16:creationId xmlns:a16="http://schemas.microsoft.com/office/drawing/2014/main" id="{7ED3BC0A-1522-5E77-99C0-48ACD755C0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7376"/>
          <a:stretch/>
        </p:blipFill>
        <p:spPr>
          <a:xfrm>
            <a:off x="-2" y="10"/>
            <a:ext cx="4056982" cy="4469306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F4AA036-371E-F04A-5F00-EEC1B6E061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82" r="2" b="9974"/>
          <a:stretch/>
        </p:blipFill>
        <p:spPr>
          <a:xfrm>
            <a:off x="8115283" y="4462444"/>
            <a:ext cx="4076715" cy="2395556"/>
          </a:xfrm>
          <a:prstGeom prst="rect">
            <a:avLst/>
          </a:prstGeom>
        </p:spPr>
      </p:pic>
      <p:pic>
        <p:nvPicPr>
          <p:cNvPr id="5" name="Tartalom helye 4" descr="A képen személy, ruházat, lábbelik, emberek látható&#10;&#10;Automatikusan generált leírás">
            <a:extLst>
              <a:ext uri="{FF2B5EF4-FFF2-40B4-BE49-F238E27FC236}">
                <a16:creationId xmlns:a16="http://schemas.microsoft.com/office/drawing/2014/main" id="{D1E56CC5-D217-B4E2-43B7-325B8D592A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5" r="18735" b="2"/>
          <a:stretch/>
        </p:blipFill>
        <p:spPr>
          <a:xfrm>
            <a:off x="8115283" y="-1"/>
            <a:ext cx="4076717" cy="4469316"/>
          </a:xfrm>
          <a:prstGeom prst="rect">
            <a:avLst/>
          </a:prstGeom>
        </p:spPr>
      </p:pic>
      <p:pic>
        <p:nvPicPr>
          <p:cNvPr id="4" name="Kép 3" descr="A képen fedett pályás, személy, fog, kéz látható&#10;&#10;Automatikusan generált leírás">
            <a:extLst>
              <a:ext uri="{FF2B5EF4-FFF2-40B4-BE49-F238E27FC236}">
                <a16:creationId xmlns:a16="http://schemas.microsoft.com/office/drawing/2014/main" id="{AA8D9804-1A7C-BC63-8B5A-D56A955B24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7504"/>
          <a:stretch/>
        </p:blipFill>
        <p:spPr>
          <a:xfrm>
            <a:off x="4056980" y="-1"/>
            <a:ext cx="4063088" cy="4469316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D4054751-1972-4218-A5AC-06366AB23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55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3F16F31-4871-4294-AA34-E451DD4C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64" y="4462444"/>
            <a:ext cx="8115285" cy="2395556"/>
          </a:xfrm>
          <a:prstGeom prst="rect">
            <a:avLst/>
          </a:prstGeom>
          <a:gradFill>
            <a:gsLst>
              <a:gs pos="7000">
                <a:srgbClr val="000000">
                  <a:alpha val="44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BD3FB0A-8C48-462D-82B4-C52CDB3F0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5280991"/>
            <a:ext cx="8115283" cy="1575508"/>
          </a:xfrm>
          <a:prstGeom prst="rect">
            <a:avLst/>
          </a:prstGeom>
          <a:gradFill>
            <a:gsLst>
              <a:gs pos="40000">
                <a:srgbClr val="000000">
                  <a:alpha val="0"/>
                </a:srgbClr>
              </a:gs>
              <a:gs pos="100000">
                <a:schemeClr val="accent1">
                  <a:alpha val="23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759F82F-C836-FFF0-5419-3F8E44F26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608" y="4777524"/>
            <a:ext cx="6863410" cy="111391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Sérültellátás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1659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ím 16">
            <a:extLst>
              <a:ext uri="{FF2B5EF4-FFF2-40B4-BE49-F238E27FC236}">
                <a16:creationId xmlns:a16="http://schemas.microsoft.com/office/drawing/2014/main" id="{E0A79A34-1D0C-1510-1C0C-8CBB461B6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hu-HU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Online elmélet és jelenléti gyakorlat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" name="Kép 19" descr="A képen személy, kényelem, ruházat, fekszik látható&#10;&#10;Automatikusan generált leírás">
            <a:extLst>
              <a:ext uri="{FF2B5EF4-FFF2-40B4-BE49-F238E27FC236}">
                <a16:creationId xmlns:a16="http://schemas.microsoft.com/office/drawing/2014/main" id="{94F1B1F2-1A49-D28F-AE27-FA90241795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3" b="2"/>
          <a:stretch/>
        </p:blipFill>
        <p:spPr>
          <a:xfrm>
            <a:off x="4194959" y="321734"/>
            <a:ext cx="3797570" cy="2010551"/>
          </a:xfrm>
          <a:prstGeom prst="rect">
            <a:avLst/>
          </a:prstGeom>
        </p:spPr>
      </p:pic>
      <p:pic>
        <p:nvPicPr>
          <p:cNvPr id="12" name="Kép 11" descr="A képen kiegészítő, kötszer, szöveg, személy látható&#10;&#10;Automatikusan generált leírás">
            <a:extLst>
              <a:ext uri="{FF2B5EF4-FFF2-40B4-BE49-F238E27FC236}">
                <a16:creationId xmlns:a16="http://schemas.microsoft.com/office/drawing/2014/main" id="{46FECDF7-E0F5-95AB-ECC2-395039E559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4" r="1" b="14429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5" name="Tartalom helye 4" descr="A képen ér, személy, kötszer látható&#10;&#10;Automatikusan generált leírás">
            <a:extLst>
              <a:ext uri="{FF2B5EF4-FFF2-40B4-BE49-F238E27FC236}">
                <a16:creationId xmlns:a16="http://schemas.microsoft.com/office/drawing/2014/main" id="{E6EF6BE6-7A5C-7242-57F5-37517D528E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" r="26889" b="2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7" name="Kép 6" descr="A képen orvosi, személy, egészségügy, Orvosi felszerelés látható&#10;&#10;Automatikusan generált leírás">
            <a:extLst>
              <a:ext uri="{FF2B5EF4-FFF2-40B4-BE49-F238E27FC236}">
                <a16:creationId xmlns:a16="http://schemas.microsoft.com/office/drawing/2014/main" id="{71B5B186-F30A-9DB2-CD4C-2065C9BADD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81" r="1" b="4737"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Kép 21" descr="A képen személy, fedett pályás, kiegészítő, kötszer látható&#10;&#10;Automatikusan generált leírás">
            <a:extLst>
              <a:ext uri="{FF2B5EF4-FFF2-40B4-BE49-F238E27FC236}">
                <a16:creationId xmlns:a16="http://schemas.microsoft.com/office/drawing/2014/main" id="{DD7A046B-544A-3435-D2F9-3F2E2787D5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4" r="1" b="5623"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41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D96F88C-04F9-1BDF-11DF-6E0917951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Jó hangulatú, pörgős gyakorlati alkalmak </a:t>
            </a: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ép 3" descr="A képen szöveg, Emberi arc, kézírás, mosoly látható&#10;&#10;Automatikusan generált leírás">
            <a:extLst>
              <a:ext uri="{FF2B5EF4-FFF2-40B4-BE49-F238E27FC236}">
                <a16:creationId xmlns:a16="http://schemas.microsoft.com/office/drawing/2014/main" id="{EBA7960B-EFE7-A029-AB79-1C90D899AE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6" r="-1" b="-1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Kép 10" descr="A képen személy, Emberi arc, fal, fedett pályás látható&#10;&#10;Automatikusan generált leírás">
            <a:extLst>
              <a:ext uri="{FF2B5EF4-FFF2-40B4-BE49-F238E27FC236}">
                <a16:creationId xmlns:a16="http://schemas.microsoft.com/office/drawing/2014/main" id="{D0979E5D-9C6F-B696-069D-5A5EC57AB1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5002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Tartalom helye 4" descr="A képen személy, ruházat, fedett pályás, jóga látható&#10;&#10;Automatikusan generált leírás">
            <a:extLst>
              <a:ext uri="{FF2B5EF4-FFF2-40B4-BE49-F238E27FC236}">
                <a16:creationId xmlns:a16="http://schemas.microsoft.com/office/drawing/2014/main" id="{7FBD6018-B01A-FE69-0E10-A269FEF429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55" b="3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Kép 6" descr="A képen ruházat, személy, fedett pályás, bútorok látható&#10;&#10;Automatikusan generált leírás">
            <a:extLst>
              <a:ext uri="{FF2B5EF4-FFF2-40B4-BE49-F238E27FC236}">
                <a16:creationId xmlns:a16="http://schemas.microsoft.com/office/drawing/2014/main" id="{1B5F3924-848D-E3D7-D986-2313379C31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7" r="11961" b="1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08CDC65D-EC44-3B98-4730-98F3929605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7190" y="-59271"/>
            <a:ext cx="3832400" cy="219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47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D9E9BE1-F64E-1C0E-5F64-FD9FEFA48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u-HU" sz="6600" dirty="0"/>
              <a:t>Váratlan helyzetekkel</a:t>
            </a:r>
            <a:endParaRPr lang="en-US" sz="6600" dirty="0"/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rajz, rajzfilm, clipart, illusztráció látható&#10;&#10;Automatikusan generált leírás">
            <a:extLst>
              <a:ext uri="{FF2B5EF4-FFF2-40B4-BE49-F238E27FC236}">
                <a16:creationId xmlns:a16="http://schemas.microsoft.com/office/drawing/2014/main" id="{A671AD32-2569-6C65-9AA8-245D72F16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374" y="2642616"/>
            <a:ext cx="3707747" cy="3605784"/>
          </a:xfrm>
          <a:prstGeom prst="rect">
            <a:avLst/>
          </a:prstGeom>
        </p:spPr>
      </p:pic>
      <p:pic>
        <p:nvPicPr>
          <p:cNvPr id="7" name="Kép 6" descr="A képen rajzfilm, rajz, illusztráció, Animációs film látható&#10;&#10;Automatikusan generált leírás">
            <a:extLst>
              <a:ext uri="{FF2B5EF4-FFF2-40B4-BE49-F238E27FC236}">
                <a16:creationId xmlns:a16="http://schemas.microsoft.com/office/drawing/2014/main" id="{662FF851-3427-F36F-BF6E-C89DE7CB2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240" y="2642616"/>
            <a:ext cx="4270928" cy="36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69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Slide Background">
            <a:extLst>
              <a:ext uri="{FF2B5EF4-FFF2-40B4-BE49-F238E27FC236}">
                <a16:creationId xmlns:a16="http://schemas.microsoft.com/office/drawing/2014/main" id="{E2BA2BD9-7B54-4190-8F06-3EF3658A0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84F9D61-9303-40B4-9F7E-66A9B4EDC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artalom helye 4" descr="A képen kabát, Fehér köpeny, egészségügy, orvosi látható&#10;&#10;Automatikusan generált leírás">
            <a:extLst>
              <a:ext uri="{FF2B5EF4-FFF2-40B4-BE49-F238E27FC236}">
                <a16:creationId xmlns:a16="http://schemas.microsoft.com/office/drawing/2014/main" id="{540125D7-0D7A-A0E8-BF36-5AB235082F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5" r="-1" b="-1"/>
          <a:stretch/>
        </p:blipFill>
        <p:spPr>
          <a:xfrm>
            <a:off x="-1" y="-1"/>
            <a:ext cx="11416413" cy="6858001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3" name="Overlay">
            <a:extLst>
              <a:ext uri="{FF2B5EF4-FFF2-40B4-BE49-F238E27FC236}">
                <a16:creationId xmlns:a16="http://schemas.microsoft.com/office/drawing/2014/main" id="{648D746A-0359-4EAE-8CF9-062E28169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58714" y="258715"/>
            <a:ext cx="6858000" cy="6340569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ACDBB86-4F13-E719-A4FE-6AF0CBB5F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8" y="1948171"/>
            <a:ext cx="4501057" cy="26613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Egészségügyi szakmai ismeretek fejlesztése </a:t>
            </a:r>
          </a:p>
        </p:txBody>
      </p:sp>
    </p:spTree>
    <p:extLst>
      <p:ext uri="{BB962C8B-B14F-4D97-AF65-F5344CB8AC3E}">
        <p14:creationId xmlns:p14="http://schemas.microsoft.com/office/powerpoint/2010/main" val="3770149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106DB55-64BA-2461-B005-9F65D1EB4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Gyakorlati tudás, és készségfejlesztés </a:t>
            </a:r>
          </a:p>
        </p:txBody>
      </p:sp>
      <p:pic>
        <p:nvPicPr>
          <p:cNvPr id="12" name="Kép 11" descr="A képen személy, ruházat, fedett pályás, Tanulás látható&#10;&#10;Automatikusan generált leírás">
            <a:extLst>
              <a:ext uri="{FF2B5EF4-FFF2-40B4-BE49-F238E27FC236}">
                <a16:creationId xmlns:a16="http://schemas.microsoft.com/office/drawing/2014/main" id="{2BCB3B53-F018-62C0-9B63-1B6B0CA4F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16"/>
          <a:stretch/>
        </p:blipFill>
        <p:spPr>
          <a:xfrm>
            <a:off x="362658" y="158626"/>
            <a:ext cx="2365552" cy="2693071"/>
          </a:xfrm>
          <a:prstGeom prst="rect">
            <a:avLst/>
          </a:prstGeom>
        </p:spPr>
      </p:pic>
      <p:pic>
        <p:nvPicPr>
          <p:cNvPr id="4" name="Kép 3" descr="A képen személy, ruházat, fedett pályás, fal látható&#10;&#10;Automatikusan generált leírás">
            <a:extLst>
              <a:ext uri="{FF2B5EF4-FFF2-40B4-BE49-F238E27FC236}">
                <a16:creationId xmlns:a16="http://schemas.microsoft.com/office/drawing/2014/main" id="{52821293-34D1-8E4B-E18A-D1665B98A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856" y="47902"/>
            <a:ext cx="2976163" cy="2232123"/>
          </a:xfrm>
          <a:prstGeom prst="rect">
            <a:avLst/>
          </a:prstGeom>
        </p:spPr>
      </p:pic>
      <p:pic>
        <p:nvPicPr>
          <p:cNvPr id="5" name="Tartalom helye 4" descr="A képen fedett pályás, Post-it cetli, asztal, irodaszerek látható&#10;&#10;Automatikusan generált leírás">
            <a:extLst>
              <a:ext uri="{FF2B5EF4-FFF2-40B4-BE49-F238E27FC236}">
                <a16:creationId xmlns:a16="http://schemas.microsoft.com/office/drawing/2014/main" id="{E0F2B578-3613-3CB8-756E-E04F433B7A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60" b="-2"/>
          <a:stretch/>
        </p:blipFill>
        <p:spPr>
          <a:xfrm>
            <a:off x="5376809" y="1231266"/>
            <a:ext cx="2921554" cy="3326062"/>
          </a:xfrm>
          <a:prstGeom prst="rect">
            <a:avLst/>
          </a:prstGeom>
        </p:spPr>
      </p:pic>
      <p:pic>
        <p:nvPicPr>
          <p:cNvPr id="7" name="Kép 6" descr="A képen fedett pályás, asztal, bútorok, személy látható&#10;&#10;Automatikusan generált leírás">
            <a:extLst>
              <a:ext uri="{FF2B5EF4-FFF2-40B4-BE49-F238E27FC236}">
                <a16:creationId xmlns:a16="http://schemas.microsoft.com/office/drawing/2014/main" id="{A4EDC9F4-C7EB-D5F1-4428-030DF2CC5C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2" r="-2" b="-2"/>
          <a:stretch/>
        </p:blipFill>
        <p:spPr>
          <a:xfrm>
            <a:off x="362658" y="3131137"/>
            <a:ext cx="3199493" cy="3644143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Kép 14" descr="A képen fedett pályás, bútorok, asztal, fal látható&#10;&#10;Automatikusan generált leírás">
            <a:extLst>
              <a:ext uri="{FF2B5EF4-FFF2-40B4-BE49-F238E27FC236}">
                <a16:creationId xmlns:a16="http://schemas.microsoft.com/office/drawing/2014/main" id="{6E21D6E3-3B3A-26DB-E1C6-B28355F93A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" r="9642" b="-2"/>
          <a:stretch/>
        </p:blipFill>
        <p:spPr>
          <a:xfrm>
            <a:off x="8399994" y="0"/>
            <a:ext cx="3612680" cy="411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645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37</Words>
  <Application>Microsoft Office PowerPoint</Application>
  <PresentationFormat>Szélesvásznú</PresentationFormat>
  <Paragraphs>10</Paragraphs>
  <Slides>11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Office-téma</vt:lpstr>
      <vt:lpstr>Tökéletes szakember leszek… </vt:lpstr>
      <vt:lpstr>Elsősegélynyújtó képzések</vt:lpstr>
      <vt:lpstr>BLS :  Újraélesztés</vt:lpstr>
      <vt:lpstr>Sérültellátás</vt:lpstr>
      <vt:lpstr>Online elmélet és jelenléti gyakorlat</vt:lpstr>
      <vt:lpstr>Jó hangulatú, pörgős gyakorlati alkalmak </vt:lpstr>
      <vt:lpstr>Váratlan helyzetekkel</vt:lpstr>
      <vt:lpstr>Egészségügyi szakmai ismeretek fejlesztése </vt:lpstr>
      <vt:lpstr>Gyakorlati tudás, és készségfejlesztés </vt:lpstr>
      <vt:lpstr>PowerPoint-bemutató</vt:lpstr>
      <vt:lpstr>Mindennap használható tudás…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Tökéletes szakember leszek</dc:title>
  <dc:creator>Norbert Szekerczés</dc:creator>
  <cp:lastModifiedBy>Bajzi Rozália</cp:lastModifiedBy>
  <cp:revision>4</cp:revision>
  <dcterms:created xsi:type="dcterms:W3CDTF">2024-04-26T08:20:08Z</dcterms:created>
  <dcterms:modified xsi:type="dcterms:W3CDTF">2024-05-17T10:35:06Z</dcterms:modified>
</cp:coreProperties>
</file>